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59" r:id="rId8"/>
    <p:sldId id="260" r:id="rId9"/>
    <p:sldId id="269" r:id="rId10"/>
    <p:sldId id="270" r:id="rId11"/>
    <p:sldId id="263" r:id="rId12"/>
    <p:sldId id="271" r:id="rId13"/>
    <p:sldId id="272" r:id="rId14"/>
    <p:sldId id="273" r:id="rId15"/>
    <p:sldId id="261" r:id="rId16"/>
    <p:sldId id="262" r:id="rId17"/>
    <p:sldId id="267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1" autoAdjust="0"/>
    <p:restoredTop sz="94660"/>
  </p:normalViewPr>
  <p:slideViewPr>
    <p:cSldViewPr snapToGrid="0">
      <p:cViewPr varScale="1">
        <p:scale>
          <a:sx n="59" d="100"/>
          <a:sy n="59" d="100"/>
        </p:scale>
        <p:origin x="108" y="1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24F775-3150-4C14-AE4F-410479CBA8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EB8862-B759-438F-A54B-5F9F6018B0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2E46DA-6F61-41F6-9C73-4CE86BB00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3033A6-2A59-4EE6-8F95-70FDFD205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D49B79-16C6-479C-8DF4-58DCB5FEF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19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BB5A93-6755-4C55-AA54-418ACD341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2602FE1-71B0-456F-BDA3-5B708659D9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C995B8-CA04-4035-9668-7E8741F78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C170B9-86F0-468A-A450-B7C630121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AF11A5-4FBF-4819-B46C-EF2021AFB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802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2FC3C9-4E92-4D11-934C-DF899AE589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246E6E-1A46-4625-8868-AA80C36EE2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7046A0-C805-4843-B8FA-6667705FD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D98C7A-4661-4279-8EB4-E7E3C03FB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F3C827-E359-4CE7-80D2-D8B3BD624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590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4EB00C-2559-4694-AE25-FDDB5C878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81E636-2935-4D6F-8578-E1038CE96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66EA0-B114-460F-9B9C-675015F7B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1C4FEB-9C66-4019-885E-46A9D64F4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629EFD-A926-4464-A74D-16E01B676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306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2229D4-8A5E-4D8A-BBB7-D85E99BCB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668281-6984-488E-A6BF-156FC651D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A0BF87-CA4D-46E7-B0DF-923C2E737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6D5A99-E9BA-43DF-9E0B-5C0B91CCE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BF6E79-DB8A-4E49-9704-9F8953DB9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2033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2D3DE-7B9D-4BB1-8116-FD1E1A8FC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AE65A7-5431-49C1-B7F2-62CC273495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9E034B-F232-406B-862A-6338D468D6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4B7668-14A5-4288-918C-C7D4265E2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2EEF1-6BB5-48A2-BF05-299C93B71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3F3DC9-7736-404D-BF38-1196BCF51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204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E20AD3-6374-4795-A384-F22444B4F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50DF4C-1C92-4893-9093-7090FF837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906988-84E1-48DC-B61E-4DDE2DD832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AD35D4-E001-4797-9E29-699AB344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D7175CA-E16F-4385-8EA3-9FCE649F27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50B99B8-7393-4E11-B90A-5A71657A8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8D74671-16FA-4780-940C-84956F93C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EFD9A7-55A1-412D-A1E7-1B0627572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06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3E8242-5EE3-48D0-A734-CD48E4D09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A3359C2-F87E-4C0D-9E35-08E2E3D4B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0CC870-62CF-49AC-91E4-B795BFD3F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90FFBF-F6D1-4F2F-B908-AB711FD32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708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30A864-0FF0-4EF3-8CD4-F8516D102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901F00D-29A2-4713-9323-ABB49D2F6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D8CDE0-DB68-431C-95FB-E4A2E43CC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882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77DABC-8862-449B-8360-8395CBA9C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A9348-EF9C-4C13-9163-7722D932C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604A21-4880-4D9E-9403-6EFD88961A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1D0CDB-E95F-43BD-AEAA-90070D7C3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D28B3D-5B41-439C-9DFC-2E085D15C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9F7141-EEBE-45FA-92EF-5752EC46D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7355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D66F09-D96B-4E5A-8CBB-1277CEB23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5E4E1C4-38C7-4451-AB64-4D5F078C56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C4F73F-CE15-42A5-8847-B24A09C2B9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24D2F3-FA86-4209-AD27-422A61F5E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A3C7B0-19A1-4596-A315-8EB27EA01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D98FD5-B727-4D9E-A3C5-AB29E04D9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599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CA326E5-AEE2-4FE5-AA8B-9CFA74FA4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C1BC24-F7A4-44CD-9FF8-BA2CD752D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FA0C34-BA7F-4DA8-B86E-06DFE61E6D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96073-1ACD-45FD-B271-0A04F2C5F043}" type="datetimeFigureOut">
              <a:rPr lang="ko-KR" altLang="en-US" smtClean="0"/>
              <a:t>2019-04-18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2A78F0-81DE-4012-B8FC-8233F4C0FE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B804A0-31F8-42A2-B210-4846B14B90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A48B8-0FA1-4FE7-BA2A-14DB6C643D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9293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6E4F0D4-F565-48BC-97EC-5F072A2E3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altLang="ko-KR" dirty="0"/>
              <a:t>LTE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CFCF002-57A0-43A8-834A-38FF824785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1600" dirty="0"/>
              <a:t>박지훈</a:t>
            </a:r>
            <a:r>
              <a:rPr lang="en-US" altLang="ko-KR" sz="1600" dirty="0"/>
              <a:t>, </a:t>
            </a:r>
            <a:r>
              <a:rPr lang="ko-KR" altLang="en-US" sz="1600" dirty="0"/>
              <a:t>최창규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박귀환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고준규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공병민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오석현</a:t>
            </a:r>
            <a:endParaRPr lang="ko-KR" altLang="en-US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036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6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AD6F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39AE64A-C941-4059-B01C-217891370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ko-KR" altLang="en-US" sz="2400" dirty="0">
                <a:solidFill>
                  <a:srgbClr val="FFFFFF"/>
                </a:solidFill>
              </a:rPr>
              <a:t>수행 내용 및 중간 결과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4416351-46A7-42E2-AF10-DC051530BE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156" y="681037"/>
            <a:ext cx="4172339" cy="4099324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0A693F-B86D-4B3E-A983-883A8E571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ko-KR" altLang="en-US" sz="1800"/>
              <a:t>수행내용</a:t>
            </a:r>
            <a:endParaRPr lang="en-US" altLang="ko-KR" sz="1800"/>
          </a:p>
          <a:p>
            <a:pPr lvl="1"/>
            <a:r>
              <a:rPr lang="ko-KR" altLang="en-US" sz="1800"/>
              <a:t>계획과 현재 상황 비교</a:t>
            </a:r>
            <a:endParaRPr lang="en-US" altLang="ko-KR" sz="1800"/>
          </a:p>
        </p:txBody>
      </p:sp>
    </p:spTree>
    <p:extLst>
      <p:ext uri="{BB962C8B-B14F-4D97-AF65-F5344CB8AC3E}">
        <p14:creationId xmlns:p14="http://schemas.microsoft.com/office/powerpoint/2010/main" val="3297886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A18C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666857D-AAC7-4E27-8E40-24F91F0C3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시연 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509B6D6-5D52-42A3-955C-103E537E8A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495477"/>
            <a:ext cx="7188199" cy="386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58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C6B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666857D-AAC7-4E27-8E40-24F91F0C3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시연 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530800-C0F8-42AF-85BF-7986BA2FE4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495477"/>
            <a:ext cx="7188199" cy="386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617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64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666857D-AAC7-4E27-8E40-24F91F0C3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ko-KR" altLang="en-US" sz="2600">
                <a:solidFill>
                  <a:srgbClr val="FFFFFF"/>
                </a:solidFill>
              </a:rPr>
              <a:t>시연 결과</a:t>
            </a:r>
          </a:p>
        </p:txBody>
      </p:sp>
      <p:pic>
        <p:nvPicPr>
          <p:cNvPr id="7" name="내용 개체 틀 3">
            <a:extLst>
              <a:ext uri="{FF2B5EF4-FFF2-40B4-BE49-F238E27FC236}">
                <a16:creationId xmlns:a16="http://schemas.microsoft.com/office/drawing/2014/main" id="{E6CDEAB7-5357-461A-999D-9D1FD08D3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6633" y="1408923"/>
            <a:ext cx="7059209" cy="340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989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edia.io_2019-04-17 15-28-54">
            <a:hlinkClick r:id="" action="ppaction://media"/>
            <a:extLst>
              <a:ext uri="{FF2B5EF4-FFF2-40B4-BE49-F238E27FC236}">
                <a16:creationId xmlns:a16="http://schemas.microsoft.com/office/drawing/2014/main" id="{84166583-9F71-47CC-B92C-72FC827CF79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8146" y="596280"/>
            <a:ext cx="9195708" cy="5172469"/>
          </a:xfrm>
        </p:spPr>
      </p:pic>
    </p:spTree>
    <p:extLst>
      <p:ext uri="{BB962C8B-B14F-4D97-AF65-F5344CB8AC3E}">
        <p14:creationId xmlns:p14="http://schemas.microsoft.com/office/powerpoint/2010/main" val="2520766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644A53A-DA8C-41FC-80BF-6588321D3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ko-KR" altLang="en-US" sz="2400" dirty="0">
                <a:solidFill>
                  <a:srgbClr val="FFFFFF"/>
                </a:solidFill>
              </a:rPr>
              <a:t>수정 내용 및 추진 방향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50FB36-6FD9-434D-85A8-E61BE0482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044" y="1440992"/>
            <a:ext cx="7188199" cy="278542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E7383B-C30C-4B43-BC47-89D99DB21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ko-KR" altLang="en-US" sz="1800"/>
              <a:t>수정사항</a:t>
            </a:r>
            <a:endParaRPr lang="en-US" altLang="ko-KR" sz="1800"/>
          </a:p>
        </p:txBody>
      </p:sp>
    </p:spTree>
    <p:extLst>
      <p:ext uri="{BB962C8B-B14F-4D97-AF65-F5344CB8AC3E}">
        <p14:creationId xmlns:p14="http://schemas.microsoft.com/office/powerpoint/2010/main" val="3221158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FF6C4E-26C2-4EC1-AAC5-08FF3B58A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ko-KR" altLang="en-US" sz="2600">
                <a:solidFill>
                  <a:srgbClr val="FFFFFF"/>
                </a:solidFill>
              </a:rPr>
              <a:t>향후 계획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F097BCC-D389-4C00-9B50-EAB6246B0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313299"/>
            <a:ext cx="7106084" cy="309114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55FF9A-CE48-4293-8699-A523FB729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ko-KR" altLang="en-US" sz="1800"/>
              <a:t>향후 계획</a:t>
            </a:r>
            <a:endParaRPr lang="en-US" altLang="ko-KR" sz="1800"/>
          </a:p>
          <a:p>
            <a:pPr lvl="1"/>
            <a:r>
              <a:rPr lang="ko-KR" altLang="en-US" sz="1800"/>
              <a:t>화상통화 기능 구현</a:t>
            </a:r>
          </a:p>
        </p:txBody>
      </p:sp>
    </p:spTree>
    <p:extLst>
      <p:ext uri="{BB962C8B-B14F-4D97-AF65-F5344CB8AC3E}">
        <p14:creationId xmlns:p14="http://schemas.microsoft.com/office/powerpoint/2010/main" val="2430228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F67DFFB-D77D-4D54-A464-9BF76C94C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525347"/>
            <a:ext cx="6801321" cy="17373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latinLnBrk="0"/>
            <a:r>
              <a:rPr lang="en-US" altLang="ko-KR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QnA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531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F9F79B-A093-478E-96B5-EE02BC93A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40BA7E7-1B60-4C29-9C91-A0ACC032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4526280"/>
            <a:ext cx="7410681" cy="1737360"/>
          </a:xfrm>
        </p:spPr>
        <p:txBody>
          <a:bodyPr>
            <a:normAutofit/>
          </a:bodyPr>
          <a:lstStyle/>
          <a:p>
            <a:r>
              <a:rPr lang="ko-KR" altLang="en-US" sz="480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86674D-6C90-4888-BCC6-79832FD28B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595293"/>
            <a:ext cx="5676637" cy="3463951"/>
          </a:xfrm>
        </p:spPr>
        <p:txBody>
          <a:bodyPr anchor="ctr">
            <a:normAutofit/>
          </a:bodyPr>
          <a:lstStyle/>
          <a:p>
            <a:r>
              <a:rPr lang="ko-KR" altLang="en-US" sz="1800"/>
              <a:t>프로젝트 목표</a:t>
            </a:r>
            <a:endParaRPr lang="en-US" altLang="ko-KR" sz="1800"/>
          </a:p>
          <a:p>
            <a:r>
              <a:rPr lang="ko-KR" altLang="en-US" sz="1800"/>
              <a:t>수행 내용 및 중간 결과</a:t>
            </a:r>
            <a:endParaRPr lang="en-US" altLang="ko-KR" sz="1800"/>
          </a:p>
          <a:p>
            <a:r>
              <a:rPr lang="ko-KR" altLang="en-US" sz="1800"/>
              <a:t>수정 내용 및 추진 방향</a:t>
            </a:r>
            <a:endParaRPr lang="en-US" altLang="ko-KR" sz="1800"/>
          </a:p>
          <a:p>
            <a:r>
              <a:rPr lang="ko-KR" altLang="en-US" sz="1800"/>
              <a:t>향후 추진 계획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1394CD8-BD30-4B74-86F4-51FDF3383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4C22394-EBC2-4FAF-A555-6C02D589E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1508760" y="3431556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F7194F93-1F71-4A70-9DF1-28F183771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32897" y="5004581"/>
            <a:ext cx="962395" cy="96239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BC0C84-DC2A-43AE-9576-0A44295E8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63725" y="4865965"/>
            <a:ext cx="293695" cy="2936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8629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6451706-F88D-4762-A3E0-70CCA4FA7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ko-KR" altLang="en-US" sz="2600">
                <a:solidFill>
                  <a:srgbClr val="FFFFFF"/>
                </a:solidFill>
              </a:rPr>
              <a:t>프로젝트 목표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8F97EA0-3F78-4087-8712-AF81F507C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807598"/>
            <a:ext cx="7188199" cy="2102548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F46B35-0279-402A-95B3-56D9099EB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pPr lvl="0"/>
            <a:r>
              <a:rPr lang="en-US" altLang="ko-KR" sz="1800"/>
              <a:t>3</a:t>
            </a:r>
            <a:r>
              <a:rPr lang="ko-KR" altLang="ko-KR" sz="1800"/>
              <a:t>명 이상의 화상 통화 서비스를 제공하는 것을 목표로 한다</a:t>
            </a:r>
            <a:r>
              <a:rPr lang="en-US" altLang="ko-KR" sz="1800"/>
              <a:t>.</a:t>
            </a:r>
            <a:endParaRPr lang="ko-KR" altLang="ko-KR" sz="1800"/>
          </a:p>
        </p:txBody>
      </p:sp>
    </p:spTree>
    <p:extLst>
      <p:ext uri="{BB962C8B-B14F-4D97-AF65-F5344CB8AC3E}">
        <p14:creationId xmlns:p14="http://schemas.microsoft.com/office/powerpoint/2010/main" val="3639162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2F64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6451706-F88D-4762-A3E0-70CCA4FA7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ko-KR" altLang="en-US" sz="2600">
                <a:solidFill>
                  <a:srgbClr val="FFFFFF"/>
                </a:solidFill>
              </a:rPr>
              <a:t>프로젝트 목표</a:t>
            </a:r>
          </a:p>
        </p:txBody>
      </p:sp>
      <p:pic>
        <p:nvPicPr>
          <p:cNvPr id="3074" name="Picture 2" descr="three language iconì ëí ì´ë¯¸ì§ ê²ìê²°ê³¼">
            <a:extLst>
              <a:ext uri="{FF2B5EF4-FFF2-40B4-BE49-F238E27FC236}">
                <a16:creationId xmlns:a16="http://schemas.microsoft.com/office/drawing/2014/main" id="{B015BC45-17F1-4655-ABDE-171FF064F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75641" y="1247985"/>
            <a:ext cx="4114115" cy="3091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F46B35-0279-402A-95B3-56D9099EB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pPr lvl="0"/>
            <a:r>
              <a:rPr lang="ko-KR" altLang="ko-KR" sz="1800"/>
              <a:t>영상에서 사용언어를 다국어</a:t>
            </a:r>
            <a:r>
              <a:rPr lang="en-US" altLang="ko-KR" sz="1800"/>
              <a:t>(</a:t>
            </a:r>
            <a:r>
              <a:rPr lang="ko-KR" altLang="ko-KR" sz="1800"/>
              <a:t>한국어</a:t>
            </a:r>
            <a:r>
              <a:rPr lang="en-US" altLang="ko-KR" sz="1800"/>
              <a:t>, </a:t>
            </a:r>
            <a:r>
              <a:rPr lang="ko-KR" altLang="ko-KR" sz="1800"/>
              <a:t>영어</a:t>
            </a:r>
            <a:r>
              <a:rPr lang="en-US" altLang="ko-KR" sz="1800"/>
              <a:t>, </a:t>
            </a:r>
            <a:r>
              <a:rPr lang="ko-KR" altLang="ko-KR" sz="1800"/>
              <a:t>일본어</a:t>
            </a:r>
            <a:r>
              <a:rPr lang="en-US" altLang="ko-KR" sz="1800"/>
              <a:t>)</a:t>
            </a:r>
            <a:r>
              <a:rPr lang="ko-KR" altLang="ko-KR" sz="1800"/>
              <a:t>로 번역하여 제공한다</a:t>
            </a:r>
            <a:r>
              <a:rPr lang="en-US" altLang="ko-KR" sz="1800"/>
              <a:t>.</a:t>
            </a:r>
            <a:endParaRPr lang="ko-KR" altLang="ko-KR" sz="1800"/>
          </a:p>
          <a:p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864364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6451706-F88D-4762-A3E0-70CCA4FA7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ko-KR" altLang="en-US" sz="2600">
                <a:solidFill>
                  <a:srgbClr val="FFFFFF"/>
                </a:solidFill>
              </a:rPr>
              <a:t>프로젝트 목표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F6EA029-F541-45C6-95BF-49D733A60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313299"/>
            <a:ext cx="6276438" cy="309114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F46B35-0279-402A-95B3-56D9099EB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pPr lvl="0"/>
            <a:r>
              <a:rPr lang="ko-KR" altLang="ko-KR" sz="1800"/>
              <a:t>기존의 서비스와 다르게 설정 단계를 어렵지 않게 하여 접근성을 높인다</a:t>
            </a:r>
            <a:r>
              <a:rPr lang="en-US" altLang="ko-KR" sz="1800"/>
              <a:t>.</a:t>
            </a:r>
            <a:endParaRPr lang="ko-KR" altLang="ko-KR" sz="1800"/>
          </a:p>
          <a:p>
            <a:pPr lvl="1"/>
            <a:r>
              <a:rPr lang="en-US" altLang="ko-KR" sz="1800"/>
              <a:t>ex) </a:t>
            </a:r>
            <a:r>
              <a:rPr lang="ko-KR" altLang="ko-KR" sz="1800"/>
              <a:t>간편한 채팅</a:t>
            </a:r>
            <a:r>
              <a:rPr lang="en-US" altLang="ko-KR" sz="1800"/>
              <a:t> Room </a:t>
            </a:r>
            <a:r>
              <a:rPr lang="ko-KR" altLang="ko-KR" sz="1800"/>
              <a:t>생성</a:t>
            </a:r>
            <a:r>
              <a:rPr lang="en-US" altLang="ko-KR" sz="1800"/>
              <a:t>, </a:t>
            </a:r>
            <a:r>
              <a:rPr lang="ko-KR" altLang="ko-KR" sz="1800"/>
              <a:t>간편한</a:t>
            </a:r>
            <a:r>
              <a:rPr lang="en-US" altLang="ko-KR" sz="1800"/>
              <a:t> ID </a:t>
            </a:r>
            <a:r>
              <a:rPr lang="ko-KR" altLang="ko-KR" sz="1800"/>
              <a:t>등록 등</a:t>
            </a:r>
          </a:p>
          <a:p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35353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6451706-F88D-4762-A3E0-70CCA4FA7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ko-KR" altLang="en-US" sz="2600">
                <a:solidFill>
                  <a:srgbClr val="FFFFFF"/>
                </a:solidFill>
              </a:rPr>
              <a:t>프로젝트 목표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3046254-58F9-4ACE-96CA-F69D22424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5584" y="1313299"/>
            <a:ext cx="3154230" cy="309114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F46B35-0279-402A-95B3-56D9099EB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pPr lvl="0"/>
            <a:r>
              <a:rPr lang="ko-KR" altLang="ko-KR" sz="1800"/>
              <a:t>각각의 사용자에게 보여지는 번역</a:t>
            </a:r>
            <a:r>
              <a:rPr lang="en-US" altLang="ko-KR" sz="1800"/>
              <a:t> Script</a:t>
            </a:r>
            <a:r>
              <a:rPr lang="ko-KR" altLang="ko-KR" sz="1800"/>
              <a:t>를 채팅방 형식으로 기록을 남겨서 이를 통해 의사소통을 하는데 어려움을 해소한다</a:t>
            </a:r>
            <a:r>
              <a:rPr lang="en-US" altLang="ko-KR" sz="1800"/>
              <a:t>.</a:t>
            </a:r>
            <a:endParaRPr lang="ko-KR" altLang="ko-KR" sz="1800"/>
          </a:p>
          <a:p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4001821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23A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4041E5D-B9A8-4273-A9A5-890E53E14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ko-KR" altLang="en-US" sz="2400" dirty="0">
                <a:solidFill>
                  <a:srgbClr val="FFFFFF"/>
                </a:solidFill>
              </a:rPr>
              <a:t>수행 내용 및 중간 결과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E4394CA-97B5-435C-88AC-45A205A33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13299"/>
            <a:ext cx="6612075" cy="309114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2D4BBE-26B7-4DD1-BB8E-BD8D51688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ko-KR" altLang="en-US" sz="1800"/>
              <a:t>계획서 상의 연구 내용</a:t>
            </a:r>
            <a:endParaRPr lang="en-US" altLang="ko-KR" sz="1800"/>
          </a:p>
          <a:p>
            <a:pPr lvl="1"/>
            <a:r>
              <a:rPr lang="en-US" altLang="ko-KR" sz="1800"/>
              <a:t>speech to text </a:t>
            </a:r>
            <a:r>
              <a:rPr lang="ko-KR" altLang="en-US" sz="1800"/>
              <a:t>기능 구현</a:t>
            </a:r>
          </a:p>
        </p:txBody>
      </p:sp>
    </p:spTree>
    <p:extLst>
      <p:ext uri="{BB962C8B-B14F-4D97-AF65-F5344CB8AC3E}">
        <p14:creationId xmlns:p14="http://schemas.microsoft.com/office/powerpoint/2010/main" val="826672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39AE64A-C941-4059-B01C-217891370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ko-KR" altLang="en-US" sz="2400" dirty="0">
                <a:solidFill>
                  <a:srgbClr val="FFFFFF"/>
                </a:solidFill>
              </a:rPr>
              <a:t>수행 내용 및 중간 결과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3B752E-61DA-4EE5-8BCD-6BD176AF4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13299"/>
            <a:ext cx="5199557" cy="309114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0A693F-B86D-4B3E-A983-883A8E571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ko-KR" altLang="en-US" sz="1800"/>
              <a:t>수행내용</a:t>
            </a:r>
            <a:endParaRPr lang="en-US" altLang="ko-KR" sz="1800"/>
          </a:p>
          <a:p>
            <a:pPr lvl="1"/>
            <a:r>
              <a:rPr lang="ko-KR" altLang="en-US" sz="1800"/>
              <a:t>음성 인식 및 번역 결과 채팅방 구현</a:t>
            </a:r>
          </a:p>
        </p:txBody>
      </p:sp>
    </p:spTree>
    <p:extLst>
      <p:ext uri="{BB962C8B-B14F-4D97-AF65-F5344CB8AC3E}">
        <p14:creationId xmlns:p14="http://schemas.microsoft.com/office/powerpoint/2010/main" val="2042243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39AE64A-C941-4059-B01C-217891370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ko-KR" altLang="en-US" sz="2400" dirty="0">
                <a:solidFill>
                  <a:srgbClr val="FFFFFF"/>
                </a:solidFill>
              </a:rPr>
              <a:t>수행 내용 및 중간 결과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F4C3A97-5848-4FD9-A0E9-2840670AA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531" y="377935"/>
            <a:ext cx="5543939" cy="4241114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0A693F-B86D-4B3E-A983-883A8E571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ko-KR" altLang="en-US" sz="1800"/>
              <a:t>수행내용</a:t>
            </a:r>
            <a:endParaRPr lang="en-US" altLang="ko-KR" sz="1800"/>
          </a:p>
          <a:p>
            <a:pPr lvl="1"/>
            <a:r>
              <a:rPr lang="ko-KR" altLang="en-US" sz="1800"/>
              <a:t>음성 인식</a:t>
            </a:r>
            <a:endParaRPr lang="en-US" altLang="ko-KR" sz="1800"/>
          </a:p>
          <a:p>
            <a:pPr lvl="1"/>
            <a:r>
              <a:rPr lang="ko-KR" altLang="en-US" sz="1800"/>
              <a:t>번역 결과 채팅방 구현</a:t>
            </a:r>
          </a:p>
        </p:txBody>
      </p:sp>
    </p:spTree>
    <p:extLst>
      <p:ext uri="{BB962C8B-B14F-4D97-AF65-F5344CB8AC3E}">
        <p14:creationId xmlns:p14="http://schemas.microsoft.com/office/powerpoint/2010/main" val="3263979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169</Words>
  <Application>Microsoft Office PowerPoint</Application>
  <PresentationFormat>와이드스크린</PresentationFormat>
  <Paragraphs>38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Arial</vt:lpstr>
      <vt:lpstr>Calibri</vt:lpstr>
      <vt:lpstr>Office 테마</vt:lpstr>
      <vt:lpstr>LTE</vt:lpstr>
      <vt:lpstr>목차</vt:lpstr>
      <vt:lpstr>프로젝트 목표</vt:lpstr>
      <vt:lpstr>프로젝트 목표</vt:lpstr>
      <vt:lpstr>프로젝트 목표</vt:lpstr>
      <vt:lpstr>프로젝트 목표</vt:lpstr>
      <vt:lpstr>수행 내용 및 중간 결과</vt:lpstr>
      <vt:lpstr>수행 내용 및 중간 결과</vt:lpstr>
      <vt:lpstr>수행 내용 및 중간 결과</vt:lpstr>
      <vt:lpstr>수행 내용 및 중간 결과</vt:lpstr>
      <vt:lpstr>시연 결과</vt:lpstr>
      <vt:lpstr>시연 결과</vt:lpstr>
      <vt:lpstr>시연 결과</vt:lpstr>
      <vt:lpstr>PowerPoint 프레젠테이션</vt:lpstr>
      <vt:lpstr>수정 내용 및 추진 방향</vt:lpstr>
      <vt:lpstr>향후 계획</vt:lpstr>
      <vt:lpstr>QnA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9조 중간발표</dc:title>
  <dc:creator>(컴퓨터공학부)박지훈</dc:creator>
  <cp:lastModifiedBy>(컴퓨터공학부)박지훈</cp:lastModifiedBy>
  <cp:revision>2</cp:revision>
  <dcterms:created xsi:type="dcterms:W3CDTF">2019-04-17T04:31:25Z</dcterms:created>
  <dcterms:modified xsi:type="dcterms:W3CDTF">2019-04-18T04:36:44Z</dcterms:modified>
</cp:coreProperties>
</file>